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69DA-B2DC-334F-9107-EE132F259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6422" y="1402162"/>
            <a:ext cx="8915399" cy="2262781"/>
          </a:xfrm>
        </p:spPr>
        <p:txBody>
          <a:bodyPr>
            <a:noAutofit/>
          </a:bodyPr>
          <a:lstStyle/>
          <a:p>
            <a:r>
              <a:rPr lang="en-IN" sz="6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B.A 3</a:t>
            </a:r>
            <a:br>
              <a:rPr lang="en-IN" sz="6000" b="1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IN" sz="6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Critical Theories</a:t>
            </a:r>
            <a:br>
              <a:rPr lang="en-IN" sz="6000" b="1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IN" sz="6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SEM 5</a:t>
            </a:r>
            <a:endParaRPr lang="en-US" sz="60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876C0-24D6-524D-8BF0-9DFA509AB7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9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058E0-7D29-D643-A233-9B3008DAC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E28C1BD-1714-5242-823C-4A3D1DDFB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5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81F3C-9DDE-5D45-B805-7A835C8F6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D12004F-913D-854F-825E-20B8C6842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7818" y="0"/>
            <a:ext cx="12615786" cy="698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6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78BD-88C0-3541-90C2-6010DBE33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0F75C00-6600-654F-95EC-070FAED15B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17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33D6D-A55C-BA4E-8B4C-13C49722F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D6838A8-9BA1-A543-89B5-9815E9D9D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91684" y="0"/>
            <a:ext cx="12283684" cy="67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3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F7E4D-D0A1-754F-8333-EA4A8BD08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E88C23A-28A7-BB49-B9A4-60EB0FDAD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0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64F28-E1DA-4D44-8BE5-130448806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8E47D74-3F99-FE44-B554-835C028E9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95" y="0"/>
            <a:ext cx="11996406" cy="5911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AFA714-5BDA-3443-8FF7-C230D0C2E756}"/>
              </a:ext>
            </a:extLst>
          </p:cNvPr>
          <p:cNvSpPr txBox="1"/>
          <p:nvPr/>
        </p:nvSpPr>
        <p:spPr>
          <a:xfrm>
            <a:off x="5179562" y="252071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28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E3654-531D-8840-9C39-6CDCF2A53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B166641-FB48-3F4C-92C7-04C59A0F4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420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4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58D31-F7CB-904D-82CC-BC82E483D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E461A2B-8E1A-3648-A824-C374D56B23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4471" y="0"/>
            <a:ext cx="12326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09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A554E-82F0-9A49-B95F-791FD5DAF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6865275-80FC-1E4A-8A35-9E75B82B3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5572" y="0"/>
            <a:ext cx="12469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62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307EE-F9DF-F04F-A424-0D743A36F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D148D8D-4675-5842-B776-890679A74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4482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Wisp</vt:lpstr>
      <vt:lpstr>B.A 3 Critical Theories SEM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B.A 3 Critical Theories SEM 5</dc:title>
  <dc:creator>sgrsawant55@gmail.com</dc:creator>
  <cp:lastModifiedBy>sgrsawant55@gmail.com</cp:lastModifiedBy>
  <cp:revision>3</cp:revision>
  <dcterms:created xsi:type="dcterms:W3CDTF">2019-10-21T14:58:02Z</dcterms:created>
  <dcterms:modified xsi:type="dcterms:W3CDTF">2019-11-12T14:19:21Z</dcterms:modified>
</cp:coreProperties>
</file>